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F984-9449-41A7-B21E-083C76563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0161D-85F8-4F4D-8AC2-C786B45A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37A37-061F-42A4-B65B-4EC410025134}" type="datetimeFigureOut">
              <a:rPr lang="en-MY" smtClean="0"/>
              <a:t>7/8/2025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BD979-A2CA-46F5-BC9D-B0974D3C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0E0B78-CB9E-4B4E-AB5A-1F48AEA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6D56B-D16F-4A46-9A76-EC164C4A2FB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7222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35DCD8-1B57-4658-B05C-0F0D5FC7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9A9EE-3486-4A4E-9345-9B4E39E7C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8A236-CECA-47B0-8C97-BFD68BFBD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37A37-061F-42A4-B65B-4EC410025134}" type="datetimeFigureOut">
              <a:rPr lang="en-MY" smtClean="0"/>
              <a:t>7/8/2025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2B36-6581-4D52-93D2-A4A826F26B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972F0-BA3A-47CE-9F48-74D11E1435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6D56B-D16F-4A46-9A76-EC164C4A2FB6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1931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70E08C-A313-4FA5-AC47-73A763B3E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21270-7124-435F-B683-93A278B02F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27E874-2A9D-448D-AEFB-75BCC7AD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602044-90BA-4FF4-9E0C-413A0B8E06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72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689AFA-2D2F-4C23-B971-E8454B48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679459-766D-4A4A-8B5A-F3BB969F6C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76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1DF1B2-CDFC-42B5-8011-DF9E0830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FC3A6-B8CD-4E50-AC93-A3CFB994A0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24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8D5A37-2A56-4CB5-9A12-20C0A3590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98D28-52AA-45DC-8155-EFE866C0DC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89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38769A-43A1-41A9-BDA0-3D2D5BD1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2D186-4238-44A7-B0E4-E84A7559BF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95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DE1238-2107-4BAD-A663-9A53F3ABD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02AC55-FC58-4B96-905F-FD24D6CFDC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98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B39008-0F89-479C-88BC-F1DE509F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8F5FD0-145F-4D8F-94C6-7E0C67512B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84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BB58CC-68A1-4368-B81C-906233821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D4E8A-21EC-40D7-90EA-B0F93A9887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04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3E08CF-7F3E-4A75-A2AC-65E904498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A0E21-5078-4BC4-901B-A3DDE108D0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05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A54EAB-334C-471E-9A2B-7922BB38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24D84-DC68-418D-A01E-7746F8B571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99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C4B157-B9BE-4E28-9AA0-18233533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54A302-05A0-4737-94A0-08809E2DA5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15CB03-23B5-4121-8A35-B8747D9F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265CE-1281-493F-880E-20D63AD150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91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E8E898-6A4C-4415-81A1-D18BC9239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E6BC0-F149-45E3-B8D6-456024696E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19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A5A22C-93B5-4176-B3B4-3FB52E5F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6EF872-7FB2-418B-81B1-F2257A5D59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66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D25D09-DF4B-4621-9DC2-5F4E54F4C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3FCB9-9D77-4769-ABA7-86AAE23D2E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01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DF0512-F0F0-497C-8214-F565D6B6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5A8AA-ACCB-4BBC-8851-2663A56FC2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49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FF304A-6961-438A-BB2E-CB0F7BF7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F1B67-F6B6-47AA-9437-35C4D7B9C2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57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FA8942-C556-488E-AD0F-F8F74E912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37B127-064C-4C9B-887D-9066003B71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7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B56A78-61AF-4840-B07B-8A93CAF7F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353E30-C541-4A34-8349-18F4FD63D9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79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FFE29A-E2C8-4F19-AA0B-E61F4D19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C6B01-F8E8-4BFE-83B1-BD4FC94246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78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1AC6CF-CDE8-40B1-BEF5-404014EDE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58FC2E-C8F9-41A4-8970-BFEBEAC646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22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36F23B-9D3B-46BE-B7A3-1B85CB31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9FFDB-9683-4136-9D7B-9FA5E96441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D72882-943E-4F27-B085-CD4E322A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9C35F7-1D6E-44F2-9021-99F11D4045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F124E-A45E-4970-B279-28049B5A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01803-35BF-4FE1-9C9A-721A5411A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15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D53CAE-6D3B-43E7-947B-5434FE2CA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68723-947F-4317-9A6D-C0AA8E0272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13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8D6F08-8682-4FEF-A32D-83DCA2AD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5DE648-7F9F-4D8E-BCA4-D5A6D76E35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14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0671FD-48D5-4CBC-8CD0-25144F05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0DD756-3DE5-4E13-AA76-66FA77A7A7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77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F18FDD-2FD2-424C-B217-42EA8E7E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8F2FBC-06E2-4083-9E67-77DFE6BB4D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57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13B723-2FBA-46C7-BC58-6BD00713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C6CFC0-A68F-4BB7-B2E0-04A8A2F9BD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62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5F5ADC-5D58-47D9-842E-487557D39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7810F-2347-49E1-9C18-04A490C6CB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75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26590F-FC0E-4BF5-B6E3-8A97DF897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056B96-A10B-4043-BEB3-C207443E98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03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74BF7D-B7B0-48BE-A1CD-B357CFEB2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7BAEE-DC04-4FDE-BCDA-7135BCF5DF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5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44A534-9ABC-418E-92BE-0344D58F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BD36A3-4CE2-4909-86AF-5745727B78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7D5DE8-A181-4A82-AB62-073F666C7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080A2-DD02-4758-8A8D-9A9233EF0D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B48CDA-1BC5-47FA-87EB-A3017B70E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87375-87FF-4165-B18B-EEE4BFC984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57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E1A89F-72AE-4C18-BFC5-FEB4DFA0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E11D4-E89A-46AE-BA97-B555DE3B86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24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88B9DE-A8B7-4F8D-B929-5B6877288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FE9FA7-99FD-4B82-8887-769711113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59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0B5D38-481F-481C-BCE3-33AAE7F09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3C06A-8DCB-46C8-9B95-682145DFE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54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3BE35B-8D9B-4E2A-8D0C-B1202CF9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6D4FC6-F77B-4821-A85F-34FD340245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2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92184F-AE35-4CFC-954E-0EC98A27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3E986-B5DF-4471-AFD8-96221F59DB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75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310B58-09A7-45DE-BCBB-BF285137E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D9A72-3BA4-4D94-B556-D1818F3CDF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02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68D8EE-1A4A-424F-98FB-F38721792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85E07-10AF-4135-9D10-6052E36A98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8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437465-D427-4717-BB1B-AE4E2EAB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50E986-5902-4F36-A815-5FF8859D4F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6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ECF6A4-54F8-4F54-86E5-8D46517D6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6DECD3-1399-4CD2-8917-778B22DACB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7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E7FA35-8AB0-4A2F-AF78-561E575E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431E83-F94D-49CE-977F-C136CE0F39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60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912AD1-24BB-4F74-BE4D-373564890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FAE6E-FF88-4337-9E80-9391EE24A7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44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76F502-EB07-46DE-9BBE-FBBCB532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D7101-8D59-4F4F-8DF0-5090E10B23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1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796ECC-CF0A-4E4F-A933-27A965500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8FF9D-1FC0-450A-A5DD-38B91094C0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6F8683-581A-4975-82FC-EEC7AB81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8188B-BFCA-475C-BD76-1F5FA3AD47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50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D88371-28C3-4A24-B5F7-08E9E222E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E8B2AE-E3FE-492E-852E-6759F2C5A5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57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FB7801-D04A-46A1-8E07-3D7555DC3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A4F71-9D8C-4DD3-8FB2-F91FE385E9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41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D0C494-9710-4A1D-86BC-B4B288B8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AD709-9FB6-4E2B-B99A-A768F7B1B1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D025D2-7A09-4CFE-8796-A9945B44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E3D08-D369-4544-B285-05AE9F0B2E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21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D0DECC-482D-4D95-809F-06F51D4F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E6D57-B777-4E8C-A7AF-6D3B9445BA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50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BD54E6-9271-4B1A-97EB-980BABFE1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F8FB1-9B2D-407F-9440-92218ABD0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8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799F4A-C821-4C32-8E4F-D4B30208A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6FBFD-50DE-4875-9FB3-807EB955D9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09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3C9635-29D1-4887-8B64-7FD8A304B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80AB60-6762-4D89-9C8B-D65FDD682E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25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0B5112-E600-44F9-B6CE-D249DC57B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EEF1D-5AC6-4FB9-BA04-744A305309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0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BDB4F8-1214-4570-A5C7-99398BE6E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BEAAE-C0E7-4C4A-9D9D-867E2989D7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1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21166C-0C0D-4EF1-82DE-28D0D410F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896AA-33E4-4B87-AFD7-64E0BA1121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9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60030B-05B7-4608-80C4-34F9B564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78813-21AE-47A6-85CC-46C1FC8CFC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06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2025-08-07T07:19:39Z</dcterms:created>
  <dcterms:modified xsi:type="dcterms:W3CDTF">2025-08-07T07:19:39Z</dcterms:modified>
</cp:coreProperties>
</file>